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1"/>
    <p:restoredTop sz="94658"/>
  </p:normalViewPr>
  <p:slideViewPr>
    <p:cSldViewPr snapToGrid="0">
      <p:cViewPr>
        <p:scale>
          <a:sx n="116" d="100"/>
          <a:sy n="116" d="100"/>
        </p:scale>
        <p:origin x="53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1CF40-DC32-01FC-84B2-563189819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499AF2-BDAA-4DE8-CA9A-2362A3A88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5A1CD-A3B6-66E9-20EA-D60B04F5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F6931-F541-5A18-BD0D-303A6F6C3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A6FF3-E616-0BE0-EA78-BCEBCCC12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2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4C900-0B93-E1E2-B76A-C9A96E4F8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61176-9511-DA18-E31B-BAD57EAE3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EC97A-C9A8-B6D3-7857-1EEC823A8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1A6C2-D7EA-08A7-93BD-006D32D09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6074F-D690-D803-0F81-1FCA33896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1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193D12-4FA7-F065-1B18-D698AC7087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49C57-24CE-6A68-BDA4-78A99FE87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9CC37-B424-8896-4EA9-8F4BD1B62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6AA01-D968-61D3-20FC-5A8816914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F9E94-4576-12AB-DFA3-1D94FC972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8E60-D6D7-536C-3487-DEBFA6FE7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B7585-16B4-1650-43B0-585E6200A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44-C3A7-E185-35B6-6A990BAA0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E7B1B-641D-C209-CC4E-576040E0F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F5D8-9B20-40F5-62F1-2815D434C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0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182DB-00F7-F520-01A6-F7970C57E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3C64D-3AAE-7CEE-B23E-F55A19D3A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14589-5ADC-DCDA-9C1A-A96E43917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08299-9000-3A72-FA1C-D09B2AF2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03837-65EB-AF2B-2A00-B5C15305E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2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6CD73-7B0D-182E-EDA6-7744507F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4684B-37CA-9698-9D93-FB4FFB68C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74DCA-1E16-CD89-E4E2-CFB37E846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93B8D-1F4C-C6BF-E3C3-6F706ADA6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FC8F3-0D7D-B4D1-2B97-0D509C13F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724BA-AC61-6A47-5342-6ECB79987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6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F5B05-97E4-7965-0DB1-198533FAD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F0B0E-63C2-CAF7-3A43-24F28C756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9D2CD-1E61-F37F-E2C5-8C5B16A30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734666-E2EC-B724-E43B-E6D5F05FC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B87A1E-8A4D-738F-7D24-C4453AD25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566CF1-4CD6-4D50-D9CA-D3596C930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8DD7B3-415D-762C-E332-2EFE35BC6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DF8D9-8882-A518-C93C-F418E2AF8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7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34C7A-1E4B-C1DA-2CA7-561B9B9BA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F0D70B-43A7-4074-062D-ABE8DFCA0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EF5D8E-FDE4-0C5B-075D-949E87199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98619F-2ABD-AC53-ADCD-A61521A9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5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F7D968-A038-CF02-B5E4-9653B8C6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BA6C99-D404-F00A-B55F-8E60C80EC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C259D-C32D-CE84-14CB-5817C9E1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0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CF8C8-444A-F769-A0D6-52C4ADE3B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1DB88-CF70-74D7-ADC8-6CBCC0F21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A7314B-4327-7046-F007-74CF9F74D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71DE27-2189-953D-D08C-246B1D8C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177F5-8A31-49FC-DE98-F77868261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61CEF-5258-1652-2B55-202CB52C6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3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29ABD-3B56-2560-2713-76EF1B468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EC6D4-034B-A2A5-B920-87435EA43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3F33E-CB47-FF21-794C-6E6CD80CE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B90565-CE28-AEFB-61A9-B67DED469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9F9-19A7-AE49-A375-809F1CAC4990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8936C-8505-0E8E-D076-9B3597523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5BEB7-27A5-DE80-DE6B-966771DBA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58B2-E110-1447-AD70-37C90830E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7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silhouette of a city&#10;&#10;AI-generated content may be incorrect.">
            <a:extLst>
              <a:ext uri="{FF2B5EF4-FFF2-40B4-BE49-F238E27FC236}">
                <a16:creationId xmlns:a16="http://schemas.microsoft.com/office/drawing/2014/main" id="{E7F1AE34-38E3-4F19-EF63-EA1E0BE8A62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C8AA90-C6BD-0B63-C69D-A6F1A85BC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A03A7-A12B-DF31-9981-6FE7D62F3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F35FA-F642-A8B0-4182-37BC4FDD53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BA8C09F9-19A7-AE49-A375-809F1CAC4990}" type="datetimeFigureOut">
              <a:rPr lang="en-US" smtClean="0"/>
              <a:pPr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45556-3250-917C-7E46-4D67743B0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8BC82C77-C6E2-263F-2D1A-FAE43CEC296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982200" y="96043"/>
            <a:ext cx="2007090" cy="93186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CF618-133B-7170-5B61-5CA0A8187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D9E58B2-E110-1447-AD70-37C90830E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07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6BAC8-26E8-C273-CF55-E8276BF833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AE95D-D9DB-3DE6-8808-B566F9CA30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8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B2CDD-0F16-9D10-A2EB-A9E63BACD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62646-36CA-4C8D-02B2-946EFE793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2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Akshay Mane</dc:creator>
  <cp:lastModifiedBy>Akshay Mane</cp:lastModifiedBy>
  <cp:revision>1</cp:revision>
  <dcterms:created xsi:type="dcterms:W3CDTF">2026-02-12T08:46:05Z</dcterms:created>
  <dcterms:modified xsi:type="dcterms:W3CDTF">2026-02-12T08:50:16Z</dcterms:modified>
</cp:coreProperties>
</file>