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4658"/>
  </p:normalViewPr>
  <p:slideViewPr>
    <p:cSldViewPr snapToGrid="0">
      <p:cViewPr varScale="1">
        <p:scale>
          <a:sx n="120" d="100"/>
          <a:sy n="120" d="100"/>
        </p:scale>
        <p:origin x="4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71F209-30E7-8749-ACB0-C08608C9BB31}" type="datetimeFigureOut">
              <a:rPr lang="en-US" smtClean="0"/>
              <a:t>2/21/26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B70A24-5501-F241-BD91-F26B93491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526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B70A24-5501-F241-BD91-F26B934913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235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C767C-6443-894C-F788-7D32D92443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C2F902-9909-9AFE-F6FA-02509D3B26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77638-907C-833E-09D0-4B9CBB589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097E-509B-4159-94AA-449D5F86B39D}" type="datetimeFigureOut">
              <a:rPr lang="en-IN" smtClean="0"/>
              <a:t>21/02/26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C703C2-9EA5-32C5-E8D1-FCDAC248D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420EC-77EF-FDEA-5133-C6D35F544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48446-6D3B-4794-9847-CB6F2DFF7E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60485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C2140-08B6-EF37-4D92-BEA0A9CB1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D04CF3-6CAD-9CE5-BFAC-A04246ADC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4D135-5EF7-8317-3B2B-C2493016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097E-509B-4159-94AA-449D5F86B39D}" type="datetimeFigureOut">
              <a:rPr lang="en-IN" smtClean="0"/>
              <a:t>21/02/26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0699C2-2070-4BD9-91CB-E46AA3799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0C637-F986-C9F1-1C46-D8EB3311B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48446-6D3B-4794-9847-CB6F2DFF7E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2725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71571E-CFB7-D8AA-77A3-F5D012DD50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BCEE8-66A9-C3B0-277F-B9B709D7C3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41CE91-70EC-FDC9-54F2-216582C1B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097E-509B-4159-94AA-449D5F86B39D}" type="datetimeFigureOut">
              <a:rPr lang="en-IN" smtClean="0"/>
              <a:t>21/02/26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FE5E5B-0671-9538-9D7C-96C8152AC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9CD34D-F6CE-6F76-6C00-721F1DD46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48446-6D3B-4794-9847-CB6F2DFF7E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4935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D23E5-66FD-3528-5B16-74B7FEB36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BDE50-718A-92F5-8903-706645972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490928-0DB5-453D-DA3C-1BF3AD6B1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097E-509B-4159-94AA-449D5F86B39D}" type="datetimeFigureOut">
              <a:rPr lang="en-IN" smtClean="0"/>
              <a:t>21/02/26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55D17-A1A4-3B0C-FFA6-E5A917899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C97EE-99CB-1795-B763-1E78CACF1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48446-6D3B-4794-9847-CB6F2DFF7E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654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3CE1C-84FE-8CD9-B161-BD1EA20AF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F3105C-2784-B385-0CDD-BAEEB79966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73EC0-0C1D-EFA3-3D49-F43249FA8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097E-509B-4159-94AA-449D5F86B39D}" type="datetimeFigureOut">
              <a:rPr lang="en-IN" smtClean="0"/>
              <a:t>21/02/26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D297C-951C-8AD0-FED5-77CE9BE45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57769-BBD4-F167-E101-B3C251AEF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48446-6D3B-4794-9847-CB6F2DFF7E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1378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D2DD6-1269-40A9-5E68-2E5400549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E2AD0-D7EE-127A-5BD4-9A15AB9147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B4C004-26D4-D1AF-724B-40EAABA019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12E259-617B-FC0A-4812-21B4639FB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097E-509B-4159-94AA-449D5F86B39D}" type="datetimeFigureOut">
              <a:rPr lang="en-IN" smtClean="0"/>
              <a:t>21/02/26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F26442-EFA9-CE3A-F2E6-0A1419A8E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4FE91A-2133-B216-ABB8-36546E366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48446-6D3B-4794-9847-CB6F2DFF7E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9449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07FAB-973F-754B-D60B-4F178D765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18415A-DBF9-B0F2-3009-1185F89A1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D74820-C3EF-A388-6E61-89B6B42F92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DCCF25-F90F-523F-8923-058C6BD44F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4D4DBB-65B6-742B-EC1C-72E2FE4F44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AD7DE3-1286-8EC8-24DE-7B09DB126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097E-509B-4159-94AA-449D5F86B39D}" type="datetimeFigureOut">
              <a:rPr lang="en-IN" smtClean="0"/>
              <a:t>21/02/26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1028FD-7466-81F3-1F13-C7E2947ED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C1F2CC-8FF9-7758-54E7-19647F169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48446-6D3B-4794-9847-CB6F2DFF7E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0585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12F45-0D6E-E520-90CA-4BE5A5E3B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F3978A-DED0-AF0F-ADDA-A7CD2EF6C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097E-509B-4159-94AA-449D5F86B39D}" type="datetimeFigureOut">
              <a:rPr lang="en-IN" smtClean="0"/>
              <a:t>21/02/26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3C368D-DAAE-516A-5C11-1B648E6C3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CDDB6D-7597-B565-494A-C7C51F821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48446-6D3B-4794-9847-CB6F2DFF7E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8814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038B33-68B4-487E-B869-9BE6A214F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097E-509B-4159-94AA-449D5F86B39D}" type="datetimeFigureOut">
              <a:rPr lang="en-IN" smtClean="0"/>
              <a:t>21/02/26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E6D1BF-649D-B847-A269-2BABF03D5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150D24-01B7-AE52-9E2F-1221953E3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48446-6D3B-4794-9847-CB6F2DFF7E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71083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17D54-31E4-9D39-B9F3-23D0EF07F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DE317-F4A4-8192-6519-94D1FEB8C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D083B7-163B-408B-B1AB-EFE435517C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950346-BB92-C393-8847-140D9B3C2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097E-509B-4159-94AA-449D5F86B39D}" type="datetimeFigureOut">
              <a:rPr lang="en-IN" smtClean="0"/>
              <a:t>21/02/26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634451-6336-D16B-E3AF-B6ECF0477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B966EF-2F2C-ABD3-5D13-AABA220E3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48446-6D3B-4794-9847-CB6F2DFF7E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304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CD738-D02C-8F66-6DE8-A3C09D868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04DF55-D46B-C4DD-79F0-16BFDA1D83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C7ED83-EF76-F9DF-FF19-9A136C9B18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430A22-54D0-8FB3-90EB-982700DCF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097E-509B-4159-94AA-449D5F86B39D}" type="datetimeFigureOut">
              <a:rPr lang="en-IN" smtClean="0"/>
              <a:t>21/02/26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8049E2-6D23-F8C6-E7C2-806A69543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49B45-1CD2-5E32-C43D-EA20EE040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48446-6D3B-4794-9847-CB6F2DFF7EE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408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silhouette of a city&#10;&#10;AI-generated content may be incorrect.">
            <a:extLst>
              <a:ext uri="{FF2B5EF4-FFF2-40B4-BE49-F238E27FC236}">
                <a16:creationId xmlns:a16="http://schemas.microsoft.com/office/drawing/2014/main" id="{42BB082F-1EE2-5B83-5F61-71CBA5C4939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8" name="Picture 7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EA6D8FD8-3B8E-2640-DBAE-EB2469A8EFDA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9982200" y="96043"/>
            <a:ext cx="2007090" cy="931863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E4AA0F-FCA1-0AB5-38B6-1BF21F0FF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4344F-08D7-3CD6-D210-E4E78A7800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32955D-6172-F290-C6BB-3BCF64B6AA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BD2D097E-509B-4159-94AA-449D5F86B39D}" type="datetimeFigureOut">
              <a:rPr lang="en-IN" smtClean="0"/>
              <a:pPr/>
              <a:t>21/02/26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A9D477-F7EE-156E-BBFC-6645E4807E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96871-4D34-6B20-32B4-2803D7DAA0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F8748446-6D3B-4794-9847-CB6F2DFF7EE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79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bg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77DA29C-4C13-8F1E-C2BE-83B3E52EA6C8}"/>
              </a:ext>
            </a:extLst>
          </p:cNvPr>
          <p:cNvSpPr txBox="1"/>
          <p:nvPr/>
        </p:nvSpPr>
        <p:spPr>
          <a:xfrm>
            <a:off x="0" y="916060"/>
            <a:ext cx="4900627" cy="4016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1500" b="1" i="1" dirty="0">
                <a:solidFill>
                  <a:srgbClr val="FFFF00"/>
                </a:solidFill>
              </a:rPr>
              <a:t>Background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_________________________________________________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_________________________________________________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_________________________________________________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_________________________________________________</a:t>
            </a:r>
          </a:p>
          <a:p>
            <a:pPr>
              <a:buFont typeface="Arial" panose="020B0604020202020204" pitchFamily="34" charset="0"/>
              <a:buChar char="•"/>
            </a:pPr>
            <a:endParaRPr lang="en-IN" sz="15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IN" sz="1500" b="1" i="1" dirty="0">
                <a:solidFill>
                  <a:srgbClr val="FFFF00"/>
                </a:solidFill>
              </a:rPr>
              <a:t>Clinical History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_________________________________________________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_________________________________________________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_________________________________________________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_________________________________________________</a:t>
            </a:r>
          </a:p>
          <a:p>
            <a:endParaRPr lang="en-IN" sz="1500" i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IN" sz="1500" b="1" i="1" dirty="0">
                <a:solidFill>
                  <a:srgbClr val="FFFF00"/>
                </a:solidFill>
              </a:rPr>
              <a:t>Coronary Angiography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_________________________________________________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_________________________________________________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_________________________________________________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_________________________________________________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787942-E0F8-692F-57B0-2D9C7BEB2FBD}"/>
              </a:ext>
            </a:extLst>
          </p:cNvPr>
          <p:cNvSpPr txBox="1"/>
          <p:nvPr/>
        </p:nvSpPr>
        <p:spPr>
          <a:xfrm>
            <a:off x="4494191" y="916060"/>
            <a:ext cx="3694056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500" b="1" i="1" dirty="0">
                <a:solidFill>
                  <a:srgbClr val="FFFF00"/>
                </a:solidFill>
              </a:rPr>
              <a:t>Procedure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</a:t>
            </a:r>
          </a:p>
          <a:p>
            <a:endParaRPr lang="en-IN" sz="1500" dirty="0">
              <a:solidFill>
                <a:schemeClr val="bg1"/>
              </a:solidFill>
            </a:endParaRPr>
          </a:p>
          <a:p>
            <a:r>
              <a:rPr lang="en-IN" sz="1500" b="1" i="1" dirty="0">
                <a:solidFill>
                  <a:srgbClr val="FFFF00"/>
                </a:solidFill>
              </a:rPr>
              <a:t>Intervention Strategy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</a:t>
            </a:r>
          </a:p>
          <a:p>
            <a:endParaRPr lang="en-IN" sz="1500" dirty="0">
              <a:solidFill>
                <a:schemeClr val="bg1"/>
              </a:solidFill>
            </a:endParaRPr>
          </a:p>
          <a:p>
            <a:r>
              <a:rPr lang="en-IN" sz="1500" b="1" i="1" dirty="0">
                <a:solidFill>
                  <a:srgbClr val="FFFF00"/>
                </a:solidFill>
              </a:rPr>
              <a:t>Post‑Stent OCT Findings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________________________________________________________________________________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</a:t>
            </a:r>
          </a:p>
          <a:p>
            <a:r>
              <a:rPr lang="en-IN" sz="1500" dirty="0">
                <a:solidFill>
                  <a:schemeClr val="bg1"/>
                </a:solidFill>
              </a:rPr>
              <a:t>________________________________________</a:t>
            </a:r>
          </a:p>
          <a:p>
            <a:endParaRPr lang="en-IN" sz="1500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960E05-72AA-05B5-850E-ABA28DC1461B}"/>
              </a:ext>
            </a:extLst>
          </p:cNvPr>
          <p:cNvSpPr txBox="1"/>
          <p:nvPr/>
        </p:nvSpPr>
        <p:spPr>
          <a:xfrm>
            <a:off x="101551" y="5163377"/>
            <a:ext cx="8086695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1400" b="1" i="1" dirty="0">
                <a:solidFill>
                  <a:srgbClr val="FFFF00"/>
                </a:solidFill>
              </a:rPr>
              <a:t>Conclusion</a:t>
            </a:r>
          </a:p>
          <a:p>
            <a:r>
              <a:rPr lang="en-IN" sz="1400" dirty="0">
                <a:solidFill>
                  <a:schemeClr val="bg1"/>
                </a:solidFill>
              </a:rPr>
              <a:t>______________________________________________________________________________________________________________________________________________________________________________________________</a:t>
            </a:r>
          </a:p>
          <a:p>
            <a:r>
              <a:rPr lang="en-IN" sz="1400" dirty="0">
                <a:solidFill>
                  <a:schemeClr val="bg1"/>
                </a:solidFill>
              </a:rPr>
              <a:t>_______________________________________________________________________________________________</a:t>
            </a:r>
          </a:p>
          <a:p>
            <a:r>
              <a:rPr lang="en-IN" sz="1400" dirty="0">
                <a:solidFill>
                  <a:schemeClr val="bg1"/>
                </a:solidFill>
              </a:rPr>
              <a:t>_______________________________________________________________________________________________</a:t>
            </a:r>
          </a:p>
          <a:p>
            <a:r>
              <a:rPr lang="en-IN" sz="1400" dirty="0">
                <a:solidFill>
                  <a:schemeClr val="bg1"/>
                </a:solidFill>
              </a:rPr>
              <a:t>_______________________________________________________________________________________________</a:t>
            </a:r>
          </a:p>
          <a:p>
            <a:pPr>
              <a:buNone/>
            </a:pPr>
            <a:endParaRPr lang="en-IN" sz="1400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E9F5AA-5DC5-9890-9A6D-BA1015513746}"/>
              </a:ext>
            </a:extLst>
          </p:cNvPr>
          <p:cNvSpPr txBox="1">
            <a:spLocks/>
          </p:cNvSpPr>
          <p:nvPr/>
        </p:nvSpPr>
        <p:spPr>
          <a:xfrm>
            <a:off x="340242" y="139700"/>
            <a:ext cx="9643730" cy="5963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1" i="0" kern="1200" cap="all">
                <a:solidFill>
                  <a:schemeClr val="tx1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j-ea"/>
                <a:cs typeface="+mj-cs"/>
              </a:defRPr>
            </a:lvl1pPr>
          </a:lstStyle>
          <a:p>
            <a:pPr algn="l"/>
            <a:r>
              <a:rPr lang="en-GB" sz="2000" cap="none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CASE TITLE</a:t>
            </a:r>
            <a:br>
              <a:rPr lang="en-GB" sz="2000" cap="none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000" cap="none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Presenter Name, Co Authors, Institute Name, City, State, Country </a:t>
            </a:r>
            <a:endParaRPr lang="en-US" sz="2000" cap="none" dirty="0">
              <a:ln w="0"/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997E3D38-1DB4-14D1-8348-944DD12C7B07}"/>
              </a:ext>
            </a:extLst>
          </p:cNvPr>
          <p:cNvSpPr txBox="1">
            <a:spLocks/>
          </p:cNvSpPr>
          <p:nvPr/>
        </p:nvSpPr>
        <p:spPr>
          <a:xfrm>
            <a:off x="8335323" y="993728"/>
            <a:ext cx="3694057" cy="5724572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Century" panose="0204060405050502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n w="1270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Two Figures / One Table &amp; One Figure</a:t>
            </a:r>
          </a:p>
        </p:txBody>
      </p:sp>
    </p:spTree>
    <p:extLst>
      <p:ext uri="{BB962C8B-B14F-4D97-AF65-F5344CB8AC3E}">
        <p14:creationId xmlns:p14="http://schemas.microsoft.com/office/powerpoint/2010/main" val="510150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67</Words>
  <Application>Microsoft Macintosh PowerPoint</Application>
  <PresentationFormat>Widescreen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Vinay Bahl</dc:creator>
  <cp:lastModifiedBy>Akshay Mane</cp:lastModifiedBy>
  <cp:revision>3</cp:revision>
  <dcterms:created xsi:type="dcterms:W3CDTF">2026-02-21T00:44:05Z</dcterms:created>
  <dcterms:modified xsi:type="dcterms:W3CDTF">2026-02-21T16:24:47Z</dcterms:modified>
</cp:coreProperties>
</file>